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Таким образом, объекты функций обеспечивают контекст, необходимый для выполнения кода в определенной области видимости. Когда вы вызываете функцию, Python использует объект кода функции и контекст для создания нового **фрейма**.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CPython</dc:title>
  <dc:subject>PptxGenJS Presentation</dc:subject>
  <dc:creator>Гейне Михаил Антонович</dc:creator>
  <cp:lastModifiedBy>Гейне Михаил Антонович</cp:lastModifiedBy>
  <cp:revision>1</cp:revision>
  <dcterms:created xsi:type="dcterms:W3CDTF">2024-11-28T11:28:10Z</dcterms:created>
  <dcterms:modified xsi:type="dcterms:W3CDTF">2024-11-28T11:28:10Z</dcterms:modified>
</cp:coreProperties>
</file>